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7539" y="3181104"/>
            <a:ext cx="7610637" cy="52979"/>
            <a:chOff x="5337539" y="3181104"/>
            <a:chExt cx="7610637" cy="52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7539" y="3181104"/>
              <a:ext cx="7610637" cy="52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174" y="3207593"/>
            <a:ext cx="883064" cy="138452"/>
            <a:chOff x="12065174" y="3207593"/>
            <a:chExt cx="883064" cy="138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174" y="3207593"/>
              <a:ext cx="883064" cy="138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7477" y="3096323"/>
            <a:ext cx="883064" cy="111270"/>
            <a:chOff x="5337477" y="3096323"/>
            <a:chExt cx="883064" cy="1112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477" y="3096323"/>
              <a:ext cx="883064" cy="1112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3369" y="3611655"/>
            <a:ext cx="11202168" cy="24577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4679" y="2664320"/>
            <a:ext cx="4979548" cy="5090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0853" y="7667211"/>
            <a:ext cx="3925909" cy="7694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6693" y="8372618"/>
            <a:ext cx="4739349" cy="5857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1"/>
            <a:ext cx="3306718" cy="1216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5713" y="679764"/>
            <a:ext cx="4137082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730" y="1716967"/>
            <a:ext cx="7195548" cy="51092"/>
            <a:chOff x="579730" y="1716967"/>
            <a:chExt cx="7195548" cy="510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30" y="1716967"/>
              <a:ext cx="7195548" cy="51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8239" y="1756138"/>
            <a:ext cx="1037100" cy="162603"/>
            <a:chOff x="6738239" y="1756138"/>
            <a:chExt cx="1037100" cy="162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239" y="1756138"/>
              <a:ext cx="1037100" cy="1626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296" y="4151289"/>
            <a:ext cx="7606752" cy="11395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296" y="5854386"/>
            <a:ext cx="10081276" cy="11395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1"/>
            <a:ext cx="3306718" cy="1216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5713" y="679764"/>
            <a:ext cx="4137082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730" y="1716967"/>
            <a:ext cx="7195548" cy="51092"/>
            <a:chOff x="579730" y="1716967"/>
            <a:chExt cx="7195548" cy="510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30" y="1716967"/>
              <a:ext cx="7195548" cy="51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8239" y="1756138"/>
            <a:ext cx="1037100" cy="162603"/>
            <a:chOff x="6738239" y="1756138"/>
            <a:chExt cx="1037100" cy="162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239" y="1756138"/>
              <a:ext cx="1037100" cy="1626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296" y="4151289"/>
            <a:ext cx="7606752" cy="11395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296" y="5854386"/>
            <a:ext cx="10081276" cy="1139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0148" y="5147839"/>
            <a:ext cx="1325505" cy="385714"/>
            <a:chOff x="11420148" y="5147839"/>
            <a:chExt cx="1325505" cy="3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0148" y="5147839"/>
              <a:ext cx="1325505" cy="3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8304" y="4563384"/>
            <a:ext cx="3128738" cy="1530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1090" y="3320052"/>
            <a:ext cx="8142992" cy="20436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560" y="5650868"/>
            <a:ext cx="9939232" cy="1129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3" y="574122"/>
            <a:ext cx="3140470" cy="12166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6188" y="679764"/>
            <a:ext cx="4381368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7183" y="2091429"/>
            <a:ext cx="6338663" cy="7438025"/>
            <a:chOff x="1557183" y="2091429"/>
            <a:chExt cx="6338663" cy="7438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183" y="2091429"/>
              <a:ext cx="6338663" cy="7438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0952" y="1705952"/>
            <a:ext cx="7331003" cy="7438025"/>
            <a:chOff x="8780952" y="1705952"/>
            <a:chExt cx="7331003" cy="74380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0952" y="1705952"/>
              <a:ext cx="7331003" cy="7438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730" y="1716967"/>
            <a:ext cx="7195548" cy="51092"/>
            <a:chOff x="579730" y="1716967"/>
            <a:chExt cx="7195548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730" y="1716967"/>
              <a:ext cx="7195548" cy="51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8239" y="1756138"/>
            <a:ext cx="1037100" cy="162603"/>
            <a:chOff x="6738239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39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3" y="574122"/>
            <a:ext cx="3140470" cy="12166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6188" y="679764"/>
            <a:ext cx="4381368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7183" y="2091429"/>
            <a:ext cx="6338663" cy="7438025"/>
            <a:chOff x="1557183" y="2091429"/>
            <a:chExt cx="6338663" cy="7438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183" y="2091429"/>
              <a:ext cx="6338663" cy="7438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0952" y="1705952"/>
            <a:ext cx="7331003" cy="7438025"/>
            <a:chOff x="8780952" y="1705952"/>
            <a:chExt cx="7331003" cy="74380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0952" y="1705952"/>
              <a:ext cx="7331003" cy="7438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1429" y="8135712"/>
            <a:ext cx="2161721" cy="416669"/>
            <a:chOff x="8971429" y="8135712"/>
            <a:chExt cx="2161721" cy="416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1429" y="8135712"/>
              <a:ext cx="2161721" cy="416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730" y="1716967"/>
            <a:ext cx="7195548" cy="51092"/>
            <a:chOff x="579730" y="1716967"/>
            <a:chExt cx="7195548" cy="510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730" y="1716967"/>
              <a:ext cx="7195548" cy="51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8239" y="1756138"/>
            <a:ext cx="1037100" cy="162603"/>
            <a:chOff x="6738239" y="1756138"/>
            <a:chExt cx="1037100" cy="1626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8239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3975" y="723764"/>
            <a:ext cx="4062301" cy="10087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044" y="3468490"/>
            <a:ext cx="6299059" cy="6934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431" y="4834528"/>
            <a:ext cx="6782826" cy="15700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17642" y="5461218"/>
            <a:ext cx="1450430" cy="535714"/>
            <a:chOff x="8417642" y="5461218"/>
            <a:chExt cx="1450430" cy="5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642" y="5461218"/>
              <a:ext cx="1450430" cy="5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5249" y="4630270"/>
            <a:ext cx="6083426" cy="2039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277" y="3370175"/>
            <a:ext cx="8051030" cy="1143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431" y="4834532"/>
            <a:ext cx="7209969" cy="2808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10883" y="5436641"/>
            <a:ext cx="1450430" cy="535714"/>
            <a:chOff x="8810883" y="5436641"/>
            <a:chExt cx="1450430" cy="5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0883" y="5436641"/>
              <a:ext cx="1450430" cy="5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5279" y="4630270"/>
            <a:ext cx="6073912" cy="2039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3975" y="742811"/>
            <a:ext cx="4062301" cy="100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7895" y="3449438"/>
            <a:ext cx="2004325" cy="6649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65" y="4608252"/>
            <a:ext cx="7181988" cy="28226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98595" y="5346932"/>
            <a:ext cx="1450430" cy="535714"/>
            <a:chOff x="7998595" y="5346932"/>
            <a:chExt cx="1450430" cy="5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8595" y="5346932"/>
              <a:ext cx="1450430" cy="5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0143" y="4628466"/>
            <a:ext cx="8216026" cy="20467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3975" y="742811"/>
            <a:ext cx="4062301" cy="100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263" y="2993523"/>
            <a:ext cx="8003221" cy="15939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65" y="4809954"/>
            <a:ext cx="7162949" cy="28226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08118" y="5461218"/>
            <a:ext cx="1450430" cy="535714"/>
            <a:chOff x="8208118" y="5461218"/>
            <a:chExt cx="1450430" cy="5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8118" y="5461218"/>
              <a:ext cx="1450430" cy="5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1946" y="4718178"/>
            <a:ext cx="8194359" cy="20714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3975" y="742811"/>
            <a:ext cx="4062301" cy="100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0685" y="3214722"/>
            <a:ext cx="6119592" cy="15653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431" y="4834532"/>
            <a:ext cx="7181807" cy="28244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17642" y="5461218"/>
            <a:ext cx="1450430" cy="535714"/>
            <a:chOff x="8417642" y="5461218"/>
            <a:chExt cx="1450430" cy="5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7642" y="5461218"/>
              <a:ext cx="1450430" cy="5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8613" y="4742755"/>
            <a:ext cx="6352950" cy="20619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3975" y="742811"/>
            <a:ext cx="4062301" cy="100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5929" y="3637174"/>
            <a:ext cx="3697081" cy="3697081"/>
            <a:chOff x="7345929" y="3637174"/>
            <a:chExt cx="3697081" cy="3697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5929" y="3637174"/>
              <a:ext cx="3697081" cy="3697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8633" y="3637174"/>
            <a:ext cx="3697081" cy="3697081"/>
            <a:chOff x="2788633" y="3637174"/>
            <a:chExt cx="3697081" cy="3697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633" y="3637174"/>
              <a:ext cx="3697081" cy="3697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52381" y="3637174"/>
            <a:ext cx="3697081" cy="3697081"/>
            <a:chOff x="11952381" y="3637174"/>
            <a:chExt cx="3697081" cy="3697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2381" y="3637174"/>
              <a:ext cx="3697081" cy="3697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724" y="1721352"/>
            <a:ext cx="4606472" cy="35714"/>
            <a:chOff x="579724" y="1721352"/>
            <a:chExt cx="4606472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724" y="1721352"/>
              <a:ext cx="4606472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219" y="402340"/>
            <a:ext cx="3936745" cy="12599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03132" y="1721352"/>
            <a:ext cx="883064" cy="138452"/>
            <a:chOff x="4303132" y="1721352"/>
            <a:chExt cx="883064" cy="1384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132" y="1721352"/>
              <a:ext cx="883064" cy="1384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3435" y="4760375"/>
            <a:ext cx="2859471" cy="15149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7769" y="4836565"/>
            <a:ext cx="2868995" cy="15054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7159" y="4874660"/>
            <a:ext cx="2916614" cy="15149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38392" y="2050280"/>
            <a:ext cx="2397563" cy="2397563"/>
            <a:chOff x="3438392" y="2050280"/>
            <a:chExt cx="2397563" cy="23975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8392" y="2050280"/>
              <a:ext cx="2397563" cy="2397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31" y="4834532"/>
            <a:ext cx="7127902" cy="21953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4411" y="5534951"/>
            <a:ext cx="1450430" cy="535714"/>
            <a:chOff x="9144411" y="5534951"/>
            <a:chExt cx="1450430" cy="5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411" y="5534951"/>
              <a:ext cx="1450430" cy="53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61639" y="4718174"/>
            <a:ext cx="5299273" cy="19953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3975" y="742811"/>
            <a:ext cx="4062301" cy="100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431" y="4834532"/>
            <a:ext cx="7189330" cy="1566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17642" y="5461218"/>
            <a:ext cx="1450430" cy="535714"/>
            <a:chOff x="8417642" y="5461218"/>
            <a:chExt cx="1450430" cy="5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642" y="5461218"/>
              <a:ext cx="1450430" cy="53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1147" y="2666142"/>
            <a:ext cx="5223026" cy="20143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1946" y="4233708"/>
            <a:ext cx="4339407" cy="19953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1946" y="5837298"/>
            <a:ext cx="4252750" cy="2014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1946" y="7416308"/>
            <a:ext cx="4362502" cy="2004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163" y="3913697"/>
            <a:ext cx="627704" cy="597436"/>
            <a:chOff x="430163" y="3913697"/>
            <a:chExt cx="627704" cy="5974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163" y="3913697"/>
              <a:ext cx="627704" cy="5974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109" y="3960168"/>
            <a:ext cx="784506" cy="6589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432" y="574122"/>
            <a:ext cx="2928719" cy="12071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33972" y="742811"/>
            <a:ext cx="4317921" cy="1001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2"/>
            <a:ext cx="2928709" cy="11998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4615" y="679764"/>
            <a:ext cx="4043272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79745" y="3989426"/>
            <a:ext cx="4429061" cy="4800282"/>
            <a:chOff x="6679745" y="3989426"/>
            <a:chExt cx="4429061" cy="480028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9745" y="3989426"/>
              <a:ext cx="4429061" cy="48002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0904" y="3533714"/>
            <a:ext cx="7511732" cy="5589912"/>
            <a:chOff x="5350904" y="3533714"/>
            <a:chExt cx="7511732" cy="55899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0904" y="3533714"/>
              <a:ext cx="7511732" cy="55899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7985" y="2683291"/>
            <a:ext cx="6195046" cy="1196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16094" y="3343478"/>
            <a:ext cx="10044728" cy="2806246"/>
            <a:chOff x="4116094" y="3343478"/>
            <a:chExt cx="10044728" cy="2806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6094" y="3343478"/>
              <a:ext cx="10044728" cy="2806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4126" y="2222164"/>
            <a:ext cx="10952868" cy="988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1767" y="3143478"/>
            <a:ext cx="11378734" cy="6639344"/>
            <a:chOff x="3551767" y="3143478"/>
            <a:chExt cx="11378734" cy="66393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1767" y="3143478"/>
              <a:ext cx="11378734" cy="6639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2971" y="6251311"/>
            <a:ext cx="10019773" cy="3404526"/>
            <a:chOff x="4132971" y="6251311"/>
            <a:chExt cx="10019773" cy="34045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2971" y="6251311"/>
              <a:ext cx="10019773" cy="3404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55535" y="6265994"/>
            <a:ext cx="11352721" cy="57143"/>
            <a:chOff x="3555535" y="6265994"/>
            <a:chExt cx="1135272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535" y="6265994"/>
              <a:ext cx="11352721" cy="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432" y="574122"/>
            <a:ext cx="2928709" cy="11998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24615" y="679764"/>
            <a:ext cx="4043272" cy="10166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2"/>
            <a:ext cx="2928709" cy="11998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4615" y="679764"/>
            <a:ext cx="4043272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5769" y="5833438"/>
            <a:ext cx="9370358" cy="3714259"/>
            <a:chOff x="4085769" y="5833438"/>
            <a:chExt cx="9370358" cy="37142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769" y="5833438"/>
              <a:ext cx="9370358" cy="37142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3515" y="3062722"/>
            <a:ext cx="8999693" cy="2497415"/>
            <a:chOff x="4473515" y="3062722"/>
            <a:chExt cx="8999693" cy="2497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3515" y="3062722"/>
              <a:ext cx="8999693" cy="24974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3197" y="2050735"/>
            <a:ext cx="9480630" cy="10399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8710" y="3691091"/>
            <a:ext cx="12185383" cy="5041488"/>
            <a:chOff x="3438710" y="3691091"/>
            <a:chExt cx="12185383" cy="5041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8710" y="3691091"/>
              <a:ext cx="12185383" cy="5041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0576" y="3145929"/>
            <a:ext cx="12977893" cy="5979890"/>
            <a:chOff x="2940576" y="3145929"/>
            <a:chExt cx="12977893" cy="5979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0576" y="3145929"/>
              <a:ext cx="12977893" cy="59798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0161" y="2281710"/>
            <a:ext cx="9598370" cy="12014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432" y="574122"/>
            <a:ext cx="2928709" cy="11998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615" y="679764"/>
            <a:ext cx="4043272" cy="1016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8450" y="1722962"/>
            <a:ext cx="6514267" cy="51092"/>
            <a:chOff x="448450" y="1722962"/>
            <a:chExt cx="6514267" cy="51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450" y="1722962"/>
              <a:ext cx="6514267" cy="51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5650" y="1756138"/>
            <a:ext cx="1037100" cy="162603"/>
            <a:chOff x="5925650" y="1756138"/>
            <a:chExt cx="1037100" cy="1626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650" y="1756138"/>
              <a:ext cx="1037100" cy="16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335" y="3405766"/>
            <a:ext cx="10337849" cy="20436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6693" y="5888963"/>
            <a:ext cx="11151757" cy="11292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24" y="2532849"/>
            <a:ext cx="8170481" cy="2088815"/>
            <a:chOff x="843024" y="2532849"/>
            <a:chExt cx="8170481" cy="2088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24" y="2532849"/>
              <a:ext cx="8170481" cy="20888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868" y="4621665"/>
            <a:ext cx="8195059" cy="4629909"/>
            <a:chOff x="793868" y="4621665"/>
            <a:chExt cx="8195059" cy="46299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868" y="4621665"/>
              <a:ext cx="8195059" cy="4629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4703" y="2532849"/>
            <a:ext cx="8255777" cy="6718724"/>
            <a:chOff x="9234703" y="2532849"/>
            <a:chExt cx="8255777" cy="6718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4703" y="2532849"/>
              <a:ext cx="8255777" cy="6718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8420" y="2267125"/>
            <a:ext cx="12528875" cy="6886275"/>
            <a:chOff x="2878420" y="2267125"/>
            <a:chExt cx="12528875" cy="6886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8420" y="2267125"/>
              <a:ext cx="12528875" cy="6886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510" y="3203564"/>
            <a:ext cx="15892694" cy="4879787"/>
            <a:chOff x="1196510" y="3203564"/>
            <a:chExt cx="15892694" cy="4879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510" y="3203564"/>
              <a:ext cx="15892694" cy="4879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71" y="1938113"/>
            <a:ext cx="11269152" cy="2028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596" y="4232811"/>
            <a:ext cx="14538595" cy="26415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5506" y="7025611"/>
            <a:ext cx="13344062" cy="11292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5305" y="3159846"/>
            <a:ext cx="15992003" cy="4679567"/>
            <a:chOff x="1235305" y="3159846"/>
            <a:chExt cx="15992003" cy="46795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305" y="3159846"/>
              <a:ext cx="15992003" cy="46795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4624" y="2234519"/>
            <a:ext cx="13026843" cy="7485912"/>
            <a:chOff x="3094624" y="2234519"/>
            <a:chExt cx="13026843" cy="7485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4624" y="2234519"/>
              <a:ext cx="13026843" cy="74859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4951" y="2727495"/>
            <a:ext cx="15966640" cy="6517653"/>
            <a:chOff x="1154951" y="2727495"/>
            <a:chExt cx="15966640" cy="6517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951" y="2727495"/>
              <a:ext cx="15966640" cy="65176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3306" y="4293505"/>
            <a:ext cx="1653707" cy="438485"/>
            <a:chOff x="4693306" y="4293505"/>
            <a:chExt cx="1653707" cy="4384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306" y="4293505"/>
              <a:ext cx="1653707" cy="43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9429" y="4293505"/>
            <a:ext cx="1495898" cy="438485"/>
            <a:chOff x="6329429" y="4293505"/>
            <a:chExt cx="1495898" cy="438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9429" y="4293505"/>
              <a:ext cx="1495898" cy="438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5327" y="4293505"/>
            <a:ext cx="1864179" cy="438485"/>
            <a:chOff x="7825327" y="4293505"/>
            <a:chExt cx="1864179" cy="4384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5327" y="4293505"/>
              <a:ext cx="1864179" cy="438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9506" y="4293505"/>
            <a:ext cx="1343011" cy="438485"/>
            <a:chOff x="9689506" y="4293505"/>
            <a:chExt cx="1343011" cy="4384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9506" y="4293505"/>
              <a:ext cx="1343011" cy="4384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32517" y="4293505"/>
            <a:ext cx="1343011" cy="438485"/>
            <a:chOff x="11032517" y="4293505"/>
            <a:chExt cx="1343011" cy="438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2517" y="4293505"/>
              <a:ext cx="1343011" cy="4384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5527" y="4293505"/>
            <a:ext cx="661483" cy="438485"/>
            <a:chOff x="12375527" y="4293505"/>
            <a:chExt cx="661483" cy="4384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5527" y="4293505"/>
              <a:ext cx="661483" cy="4384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1954" y="4293505"/>
            <a:ext cx="734146" cy="438485"/>
            <a:chOff x="13011954" y="4293505"/>
            <a:chExt cx="734146" cy="4384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1954" y="4293505"/>
              <a:ext cx="734146" cy="4384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46100" y="4293505"/>
            <a:ext cx="573786" cy="438485"/>
            <a:chOff x="13746100" y="4293505"/>
            <a:chExt cx="573786" cy="4384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6100" y="4293505"/>
              <a:ext cx="573786" cy="438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19886" y="4293505"/>
            <a:ext cx="716606" cy="438485"/>
            <a:chOff x="14319886" y="4293505"/>
            <a:chExt cx="716606" cy="4384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9886" y="4293505"/>
              <a:ext cx="716606" cy="4384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27593" y="4293505"/>
            <a:ext cx="1463280" cy="4398883"/>
            <a:chOff x="15527593" y="4293505"/>
            <a:chExt cx="1463280" cy="43988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27593" y="4293505"/>
              <a:ext cx="1463280" cy="43988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36492" y="4293505"/>
            <a:ext cx="491101" cy="438485"/>
            <a:chOff x="15036492" y="4293505"/>
            <a:chExt cx="491101" cy="4384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36492" y="4293505"/>
              <a:ext cx="491101" cy="43848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62738" y="679764"/>
            <a:ext cx="4090901" cy="10142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5274" y="674413"/>
            <a:ext cx="4184901" cy="8939475"/>
            <a:chOff x="12185274" y="674413"/>
            <a:chExt cx="4184901" cy="8939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5274" y="674413"/>
              <a:ext cx="4184901" cy="89394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329" y="4160220"/>
            <a:ext cx="3272223" cy="1119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002" y="6119763"/>
            <a:ext cx="2812223" cy="1119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79951" y="4160220"/>
            <a:ext cx="1869109" cy="10911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9482" y="6119763"/>
            <a:ext cx="1413833" cy="1091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02318" y="4548837"/>
            <a:ext cx="1414521" cy="300000"/>
            <a:chOff x="4902318" y="4548837"/>
            <a:chExt cx="1414521" cy="3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2318" y="4548837"/>
              <a:ext cx="1414521" cy="3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1136" y="6455835"/>
            <a:ext cx="1414521" cy="300000"/>
            <a:chOff x="4981136" y="6455835"/>
            <a:chExt cx="1414521" cy="3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1136" y="6455835"/>
              <a:ext cx="1414521" cy="300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1353" y="679764"/>
            <a:ext cx="3632358" cy="1008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20368" y="2453843"/>
            <a:ext cx="5107704" cy="6921571"/>
            <a:chOff x="6720368" y="2453843"/>
            <a:chExt cx="5107704" cy="6921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368" y="2453843"/>
              <a:ext cx="5107704" cy="6921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1353" y="679764"/>
            <a:ext cx="3632358" cy="1008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7896" y="2770176"/>
            <a:ext cx="16140810" cy="6208004"/>
            <a:chOff x="1067896" y="2770176"/>
            <a:chExt cx="16140810" cy="6208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896" y="2770176"/>
              <a:ext cx="16140810" cy="62080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1353" y="679764"/>
            <a:ext cx="3632358" cy="1008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98" y="3679010"/>
            <a:ext cx="17170708" cy="5432020"/>
            <a:chOff x="595598" y="3679010"/>
            <a:chExt cx="17170708" cy="5432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598" y="3679010"/>
              <a:ext cx="17170708" cy="54320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1353" y="679764"/>
            <a:ext cx="3632358" cy="1008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505" y="2570297"/>
            <a:ext cx="3299374" cy="8784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187" y="2149839"/>
            <a:ext cx="7315340" cy="7572019"/>
            <a:chOff x="5485187" y="2149839"/>
            <a:chExt cx="7315340" cy="7572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5187" y="2149839"/>
              <a:ext cx="7315340" cy="7572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5238" y="1879485"/>
            <a:ext cx="622222" cy="7596070"/>
            <a:chOff x="11215238" y="1879485"/>
            <a:chExt cx="622222" cy="75960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5238" y="1879485"/>
              <a:ext cx="622222" cy="75960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5238" y="5582355"/>
            <a:ext cx="601167" cy="601167"/>
            <a:chOff x="11215238" y="5582355"/>
            <a:chExt cx="601167" cy="601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5238" y="5582355"/>
              <a:ext cx="601167" cy="601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5238" y="6073414"/>
            <a:ext cx="601167" cy="601167"/>
            <a:chOff x="11215238" y="6073414"/>
            <a:chExt cx="601167" cy="6011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238" y="6073414"/>
              <a:ext cx="601167" cy="60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15238" y="6674581"/>
            <a:ext cx="601167" cy="601167"/>
            <a:chOff x="11215238" y="6674581"/>
            <a:chExt cx="601167" cy="601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5238" y="6674581"/>
              <a:ext cx="601167" cy="6011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4656" y="7197386"/>
            <a:ext cx="601167" cy="601167"/>
            <a:chOff x="11204656" y="7197386"/>
            <a:chExt cx="601167" cy="6011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4656" y="7197386"/>
              <a:ext cx="601167" cy="6011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432" y="574122"/>
            <a:ext cx="2389805" cy="11998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1353" y="679764"/>
            <a:ext cx="3632358" cy="10085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9695" y="1708890"/>
            <a:ext cx="5363192" cy="35714"/>
            <a:chOff x="579695" y="1708890"/>
            <a:chExt cx="5363192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695" y="1708890"/>
              <a:ext cx="5363192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59876" y="1696429"/>
            <a:ext cx="883064" cy="138452"/>
            <a:chOff x="5059876" y="1696429"/>
            <a:chExt cx="883064" cy="138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876" y="1696429"/>
              <a:ext cx="883064" cy="13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3833" y="3423814"/>
            <a:ext cx="11231658" cy="20531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9363" y="5729355"/>
            <a:ext cx="9440899" cy="11292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2"/>
            <a:ext cx="3546376" cy="12093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7056" y="668987"/>
            <a:ext cx="2676043" cy="1014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724" y="1721352"/>
            <a:ext cx="5772376" cy="35714"/>
            <a:chOff x="579724" y="1721352"/>
            <a:chExt cx="5772376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24" y="1721352"/>
              <a:ext cx="577237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68599" y="1741033"/>
            <a:ext cx="883064" cy="138452"/>
            <a:chOff x="5468599" y="1741033"/>
            <a:chExt cx="883064" cy="1384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8599" y="1741033"/>
              <a:ext cx="883064" cy="138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4117" y="3026532"/>
            <a:ext cx="12187343" cy="6611353"/>
            <a:chOff x="3344117" y="3026532"/>
            <a:chExt cx="12187343" cy="6611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4117" y="3026532"/>
              <a:ext cx="12187343" cy="66113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9137" y="1968075"/>
            <a:ext cx="8593954" cy="932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88565" y="8643729"/>
            <a:ext cx="6563509" cy="1337223"/>
            <a:chOff x="2988565" y="8643729"/>
            <a:chExt cx="6563509" cy="1337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565" y="8643729"/>
              <a:ext cx="6563509" cy="1337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7934" y="1633677"/>
            <a:ext cx="8049846" cy="7891221"/>
            <a:chOff x="5117934" y="1633677"/>
            <a:chExt cx="8049846" cy="7891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7934" y="1633677"/>
              <a:ext cx="8049846" cy="78912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9181" y="718879"/>
            <a:ext cx="3861427" cy="13106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4891" y="2730712"/>
            <a:ext cx="2511098" cy="1004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4763" y="2279205"/>
            <a:ext cx="752871" cy="10031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9341" y="4067183"/>
            <a:ext cx="816490" cy="10031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8496" y="5713673"/>
            <a:ext cx="816490" cy="10126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54763" y="7387389"/>
            <a:ext cx="826014" cy="10031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2779" y="4408867"/>
            <a:ext cx="6310671" cy="10499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0508" y="6134260"/>
            <a:ext cx="3070814" cy="9446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7427" y="7908103"/>
            <a:ext cx="3391117" cy="9729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8565" y="3602024"/>
            <a:ext cx="15488583" cy="5594189"/>
            <a:chOff x="1398565" y="3602024"/>
            <a:chExt cx="15488583" cy="5594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565" y="3602024"/>
              <a:ext cx="15488583" cy="55941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11" y="2439726"/>
            <a:ext cx="12814621" cy="932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432" y="574122"/>
            <a:ext cx="3546376" cy="12093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7058" y="668987"/>
            <a:ext cx="2673453" cy="1008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68599" y="1741033"/>
            <a:ext cx="883064" cy="138452"/>
            <a:chOff x="5468599" y="1741033"/>
            <a:chExt cx="883064" cy="138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599" y="1741033"/>
              <a:ext cx="883064" cy="138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724" y="1721352"/>
            <a:ext cx="5772376" cy="35714"/>
            <a:chOff x="579724" y="1721352"/>
            <a:chExt cx="5772376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724" y="1721352"/>
              <a:ext cx="577237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909" y="8146649"/>
            <a:ext cx="6563509" cy="1337223"/>
            <a:chOff x="1297909" y="8146649"/>
            <a:chExt cx="6563509" cy="1337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7909" y="8146649"/>
              <a:ext cx="6563509" cy="1337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001" y="3292441"/>
            <a:ext cx="15975712" cy="4535600"/>
            <a:chOff x="1155001" y="3292441"/>
            <a:chExt cx="15975712" cy="4535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001" y="3292441"/>
              <a:ext cx="15975712" cy="4535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724" y="6021505"/>
            <a:ext cx="6727070" cy="1934605"/>
            <a:chOff x="579724" y="6021505"/>
            <a:chExt cx="6727070" cy="19346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724" y="6021505"/>
              <a:ext cx="6727070" cy="19346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432" y="574122"/>
            <a:ext cx="3546376" cy="12093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7058" y="668987"/>
            <a:ext cx="2673453" cy="1008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8599" y="1741033"/>
            <a:ext cx="883064" cy="138452"/>
            <a:chOff x="5468599" y="1741033"/>
            <a:chExt cx="883064" cy="1384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599" y="1741033"/>
              <a:ext cx="883064" cy="138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724" y="1721352"/>
            <a:ext cx="5772376" cy="35714"/>
            <a:chOff x="579724" y="1721352"/>
            <a:chExt cx="5772376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724" y="1721352"/>
              <a:ext cx="577237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028" y="3267692"/>
            <a:ext cx="10312747" cy="1129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028" y="4741847"/>
            <a:ext cx="17019671" cy="11387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8028" y="6532493"/>
            <a:ext cx="14072052" cy="11292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432" y="574122"/>
            <a:ext cx="3546376" cy="12093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9376" y="667119"/>
            <a:ext cx="4372567" cy="10085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69374" y="1721352"/>
            <a:ext cx="883064" cy="138452"/>
            <a:chOff x="6869374" y="1721352"/>
            <a:chExt cx="883064" cy="1384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9374" y="1721352"/>
              <a:ext cx="883064" cy="138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724" y="1721352"/>
            <a:ext cx="7115571" cy="35714"/>
            <a:chOff x="579724" y="1721352"/>
            <a:chExt cx="7115571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724" y="1721352"/>
              <a:ext cx="7115571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8046" y="3240191"/>
            <a:ext cx="6493828" cy="37332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7484" y="4188022"/>
            <a:ext cx="8380233" cy="2319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7468" y="3327182"/>
            <a:ext cx="7540563" cy="2034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3942" y="5536587"/>
            <a:ext cx="9460090" cy="11292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1"/>
            <a:ext cx="3306718" cy="12166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712" y="1713652"/>
            <a:ext cx="5029824" cy="35714"/>
            <a:chOff x="579712" y="1713652"/>
            <a:chExt cx="5029824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712" y="1713652"/>
              <a:ext cx="5029824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6515" y="1741033"/>
            <a:ext cx="883064" cy="138452"/>
            <a:chOff x="4726515" y="1741033"/>
            <a:chExt cx="883064" cy="1384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6515" y="1741033"/>
              <a:ext cx="883064" cy="138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226" y="679764"/>
            <a:ext cx="2507891" cy="1016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96128" y="2618098"/>
            <a:ext cx="9493457" cy="6642481"/>
            <a:chOff x="4396128" y="2618098"/>
            <a:chExt cx="9493457" cy="6642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6128" y="2618098"/>
              <a:ext cx="9493457" cy="6642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5100" y="2607332"/>
            <a:ext cx="13013744" cy="6844265"/>
            <a:chOff x="2885100" y="2607332"/>
            <a:chExt cx="13013744" cy="6844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5100" y="2607332"/>
              <a:ext cx="13013744" cy="68442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32" y="574121"/>
            <a:ext cx="3306718" cy="1216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712" y="1713652"/>
            <a:ext cx="5029824" cy="35714"/>
            <a:chOff x="579712" y="1713652"/>
            <a:chExt cx="5029824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12" y="1713652"/>
              <a:ext cx="502982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6515" y="1741033"/>
            <a:ext cx="883064" cy="138452"/>
            <a:chOff x="4726515" y="1741033"/>
            <a:chExt cx="883064" cy="1384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515" y="1741033"/>
              <a:ext cx="883064" cy="1384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0239" y="679764"/>
            <a:ext cx="2459016" cy="1008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5100" y="2607332"/>
            <a:ext cx="13013744" cy="6844265"/>
            <a:chOff x="2885100" y="2607332"/>
            <a:chExt cx="13013744" cy="6844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5100" y="2607332"/>
              <a:ext cx="13013744" cy="68442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2542" y="8443332"/>
            <a:ext cx="3787946" cy="1133696"/>
            <a:chOff x="2832542" y="8443332"/>
            <a:chExt cx="3787946" cy="1133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2542" y="8443332"/>
              <a:ext cx="3787946" cy="1133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432" y="574121"/>
            <a:ext cx="3306718" cy="1216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9712" y="1713652"/>
            <a:ext cx="5029824" cy="35714"/>
            <a:chOff x="579712" y="1713652"/>
            <a:chExt cx="502982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712" y="1713652"/>
              <a:ext cx="502982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26515" y="1741033"/>
            <a:ext cx="883064" cy="138452"/>
            <a:chOff x="4726515" y="1741033"/>
            <a:chExt cx="883064" cy="138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6515" y="1741033"/>
              <a:ext cx="883064" cy="1384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0239" y="679764"/>
            <a:ext cx="2459016" cy="1008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432" y="574121"/>
            <a:ext cx="3306718" cy="12166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9567" y="759232"/>
            <a:ext cx="2127558" cy="1016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712" y="1713652"/>
            <a:ext cx="5029824" cy="35714"/>
            <a:chOff x="579712" y="1713652"/>
            <a:chExt cx="502982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12" y="1713652"/>
              <a:ext cx="5029824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6515" y="1741033"/>
            <a:ext cx="883064" cy="138452"/>
            <a:chOff x="4726515" y="1741033"/>
            <a:chExt cx="883064" cy="1384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515" y="1741033"/>
              <a:ext cx="883064" cy="138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0973" y="3741173"/>
            <a:ext cx="8526366" cy="11460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0977" y="6133973"/>
            <a:ext cx="11951851" cy="1136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2023-05-30T14:24:17Z</dcterms:created>
  <dcterms:modified xsi:type="dcterms:W3CDTF">2023-05-30T14:24:17Z</dcterms:modified>
</cp:coreProperties>
</file>